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24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165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59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922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47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60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97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3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612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48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54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89106-9DA3-4FF9-AAE2-BF20BDA1756A}" type="datetimeFigureOut">
              <a:rPr lang="en-GB" smtClean="0"/>
              <a:t>16/06/2019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01A0-E268-40E1-81F9-2D412D3191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66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3850" cy="68625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Coastal walking and </a:t>
            </a: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path-making</a:t>
            </a:r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solidFill>
                  <a:schemeClr val="bg1"/>
                </a:solidFill>
              </a:rPr>
              <a:t>Dr.</a:t>
            </a:r>
            <a:r>
              <a:rPr lang="en-GB" dirty="0">
                <a:solidFill>
                  <a:schemeClr val="bg1"/>
                </a:solidFill>
              </a:rPr>
              <a:t> Jo </a:t>
            </a:r>
            <a:r>
              <a:rPr lang="en-GB" dirty="0" err="1" smtClean="0">
                <a:solidFill>
                  <a:schemeClr val="bg1"/>
                </a:solidFill>
              </a:rPr>
              <a:t>Vergunst</a:t>
            </a:r>
            <a:r>
              <a:rPr lang="en-GB" dirty="0" smtClean="0">
                <a:solidFill>
                  <a:schemeClr val="bg1"/>
                </a:solidFill>
              </a:rPr>
              <a:t>, Aberdeen 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The </a:t>
            </a:r>
            <a:r>
              <a:rPr lang="en-GB" b="1" dirty="0">
                <a:solidFill>
                  <a:schemeClr val="bg1"/>
                </a:solidFill>
              </a:rPr>
              <a:t>Politics and Pitfalls of Maritime Governance  </a:t>
            </a:r>
            <a:endParaRPr lang="en-GB" b="1" dirty="0" smtClean="0">
              <a:solidFill>
                <a:schemeClr val="bg1"/>
              </a:solidFill>
            </a:endParaRPr>
          </a:p>
          <a:p>
            <a:r>
              <a:rPr lang="en-GB" b="1" dirty="0" smtClean="0">
                <a:solidFill>
                  <a:schemeClr val="bg1"/>
                </a:solidFill>
              </a:rPr>
              <a:t>17-19 </a:t>
            </a:r>
            <a:r>
              <a:rPr lang="en-GB" b="1" dirty="0">
                <a:solidFill>
                  <a:schemeClr val="bg1"/>
                </a:solidFill>
              </a:rPr>
              <a:t>June </a:t>
            </a:r>
            <a:r>
              <a:rPr lang="en-GB" b="1" dirty="0" smtClean="0">
                <a:solidFill>
                  <a:schemeClr val="bg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4238090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Coastal walking and  path-making</vt:lpstr>
    </vt:vector>
  </TitlesOfParts>
  <Company>University of Aberdeen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Political Ecology of Coastal Societies</dc:title>
  <dc:creator>IT Services</dc:creator>
  <cp:lastModifiedBy>IT Services</cp:lastModifiedBy>
  <cp:revision>7</cp:revision>
  <dcterms:created xsi:type="dcterms:W3CDTF">2019-06-16T09:13:47Z</dcterms:created>
  <dcterms:modified xsi:type="dcterms:W3CDTF">2019-06-16T15:37:36Z</dcterms:modified>
</cp:coreProperties>
</file>